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38" y="3580510"/>
            <a:ext cx="4475565" cy="315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65" y="3474431"/>
            <a:ext cx="4502031" cy="3259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1434330" y="117855"/>
            <a:ext cx="4628640" cy="3144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72" y="523220"/>
            <a:ext cx="3794560" cy="2677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609" y="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33531" y="347443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41094" y="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88528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8</cp:revision>
  <dcterms:created xsi:type="dcterms:W3CDTF">2019-02-22T12:58:14Z</dcterms:created>
  <dcterms:modified xsi:type="dcterms:W3CDTF">2019-02-22T18:00:55Z</dcterms:modified>
</cp:coreProperties>
</file>